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222AC-AE83-4F10-813D-423883E1D47B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0D89-6960-4E96-A7E6-46DC12549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0D89-6960-4E96-A7E6-46DC12549F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6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0238DFA-E111-47B7-B40A-1D54CC4DC4CD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C0CC-977C-4252-B044-60CFE518587B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22DC1-AD17-4944-9003-EFD007690D0A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45D2-3E0D-4938-AA25-0382A569739B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E15F-D804-4FB8-B324-2D74DCB23BA3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0FD20-68BE-4437-9DE6-545CAB9E2591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0F07-4B4D-45B0-BD32-BBF4F8B3EDD4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83E6-B98A-48BB-85BA-767815715D74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787A-1745-418B-8BC7-65C417D0289F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95880-9CB1-4058-A583-50D547147BEC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490-AFFC-4EAF-B91C-7D19AA4182CF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0C9E-52EF-448B-A767-82499E5273EA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93BC-D80F-4E5C-BD78-8A6C7B88EC09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6F11F-1986-40F9-8898-84FF6442DE8A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6015-D643-4180-8179-A9931FC0E77A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370D3-E676-495A-9F1A-514AE823D41D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F368-EDD8-4AE7-A219-0737EC7AA614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B1FD19-3ED8-4EC3-A313-6E4ED055186E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ecial:BookSources/0201144689" TargetMode="External"/><Relationship Id="rId3" Type="http://schemas.openxmlformats.org/officeDocument/2006/relationships/hyperlink" Target="https://en.wikipedia.org/wiki/O%27Reilly_Media" TargetMode="External"/><Relationship Id="rId7" Type="http://schemas.openxmlformats.org/officeDocument/2006/relationships/hyperlink" Target="https://archive.org/details/fundamentalsofin00fole" TargetMode="External"/><Relationship Id="rId2" Type="http://schemas.openxmlformats.org/officeDocument/2006/relationships/hyperlink" Target="https://archive.org/details/mac_Graphics_File_Formats_Second_Edition_1996/p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cprogramming/c_file_io.htm" TargetMode="External"/><Relationship Id="rId11" Type="http://schemas.openxmlformats.org/officeDocument/2006/relationships/hyperlink" Target="http://miac.unibas.ch/SIP/06-Restoration.html" TargetMode="External"/><Relationship Id="rId5" Type="http://schemas.openxmlformats.org/officeDocument/2006/relationships/hyperlink" Target="https://en.wikipedia.org/wiki/Special:BookSources/1-56592-161-5" TargetMode="External"/><Relationship Id="rId10" Type="http://schemas.openxmlformats.org/officeDocument/2006/relationships/hyperlink" Target="https://web.archive.org/web/20190427103844/https:/www.scantips.com/simple6.html" TargetMode="External"/><Relationship Id="rId4" Type="http://schemas.openxmlformats.org/officeDocument/2006/relationships/hyperlink" Target="https://en.wikipedia.org/wiki/ISBN_(identifier)" TargetMode="External"/><Relationship Id="rId9" Type="http://schemas.openxmlformats.org/officeDocument/2006/relationships/hyperlink" Target="http://www.scantips.com/simple6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8165" y="1983096"/>
            <a:ext cx="6815669" cy="807675"/>
          </a:xfrm>
        </p:spPr>
        <p:txBody>
          <a:bodyPr/>
          <a:lstStyle/>
          <a:p>
            <a:r>
              <a:rPr lang="en-US" sz="3200" b="1" dirty="0"/>
              <a:t>SOFTWARE PROJECT LAB -1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3933" y="3587985"/>
            <a:ext cx="2674667" cy="1461810"/>
          </a:xfrm>
        </p:spPr>
        <p:txBody>
          <a:bodyPr>
            <a:normAutofit/>
          </a:bodyPr>
          <a:lstStyle/>
          <a:p>
            <a:r>
              <a:rPr lang="en-US" sz="1100" dirty="0"/>
              <a:t>PRESENTED BY</a:t>
            </a:r>
          </a:p>
          <a:p>
            <a:r>
              <a:rPr lang="en-US" sz="1600" b="1" dirty="0"/>
              <a:t>JITESH SUREKA </a:t>
            </a:r>
          </a:p>
          <a:p>
            <a:r>
              <a:rPr lang="en-US" sz="1400" dirty="0"/>
              <a:t>Class Roll : 1115</a:t>
            </a:r>
          </a:p>
          <a:p>
            <a:r>
              <a:rPr lang="en-US" sz="1400" dirty="0"/>
              <a:t>Exam Roll : 1129</a:t>
            </a:r>
          </a:p>
          <a:p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22724" y="5049795"/>
            <a:ext cx="685343" cy="267268"/>
          </a:xfrm>
        </p:spPr>
        <p:txBody>
          <a:bodyPr/>
          <a:lstStyle/>
          <a:p>
            <a:fld id="{D57F1E4F-1CFF-5643-939E-217C01CDF565}" type="slidenum">
              <a:rPr lang="en-US" sz="2400" smtClean="0"/>
              <a:pPr/>
              <a:t>1</a:t>
            </a:fld>
            <a:endParaRPr lang="en-US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FCFF8-2C09-4C0E-BD28-E09A9F379B3A}"/>
              </a:ext>
            </a:extLst>
          </p:cNvPr>
          <p:cNvSpPr txBox="1"/>
          <p:nvPr/>
        </p:nvSpPr>
        <p:spPr>
          <a:xfrm>
            <a:off x="6491415" y="3522082"/>
            <a:ext cx="2561969" cy="1331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/>
              <a:t>SUPERVISED BY :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DR. AHMEDUL KABIR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Assistant Professor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IIT, University of Dhaka</a:t>
            </a:r>
          </a:p>
        </p:txBody>
      </p:sp>
    </p:spTree>
    <p:extLst>
      <p:ext uri="{BB962C8B-B14F-4D97-AF65-F5344CB8AC3E}">
        <p14:creationId xmlns:p14="http://schemas.microsoft.com/office/powerpoint/2010/main" val="396967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EDGE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07567-26F8-4CDD-B6AE-338E1EA7E672}"/>
              </a:ext>
            </a:extLst>
          </p:cNvPr>
          <p:cNvPicPr/>
          <p:nvPr/>
        </p:nvPicPr>
        <p:blipFill rotWithShape="1">
          <a:blip r:embed="rId3"/>
          <a:srcRect b="14465"/>
          <a:stretch/>
        </p:blipFill>
        <p:spPr bwMode="auto">
          <a:xfrm>
            <a:off x="7010403" y="2692111"/>
            <a:ext cx="3291524" cy="30249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549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GREY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589BD-6202-46D4-9C9A-85CDF0852B01}"/>
              </a:ext>
            </a:extLst>
          </p:cNvPr>
          <p:cNvPicPr/>
          <p:nvPr/>
        </p:nvPicPr>
        <p:blipFill rotWithShape="1">
          <a:blip r:embed="rId3"/>
          <a:srcRect b="14931"/>
          <a:stretch/>
        </p:blipFill>
        <p:spPr bwMode="auto">
          <a:xfrm>
            <a:off x="7140082" y="2675632"/>
            <a:ext cx="3072865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234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SMOOTHING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2EEC30-6A44-4FE9-BDBB-79DC0CDEF9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70179" y="2675632"/>
            <a:ext cx="2998751" cy="30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4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BRIGHTENING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21D87-3770-48CC-BB7B-DE013B6D0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0932" y="2675632"/>
            <a:ext cx="3054281" cy="3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BLURRING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77B75-0145-4A4E-A9C8-8E54E2506C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58218" y="2675632"/>
            <a:ext cx="3039635" cy="30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9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NOISE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8E2C1-B085-4A9C-A4B9-407F8A060E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7152" y="2675632"/>
            <a:ext cx="3046737" cy="3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HALFTONING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18DEE-AE60-44B6-A144-45D93BFB9F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2376" y="2675632"/>
            <a:ext cx="3044835" cy="30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SHARPENING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2947" y="5878848"/>
            <a:ext cx="696530" cy="238617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E547A-9636-4900-9843-ED739592C49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454" r="5491" b="8897"/>
          <a:stretch/>
        </p:blipFill>
        <p:spPr bwMode="auto">
          <a:xfrm>
            <a:off x="2006256" y="2675632"/>
            <a:ext cx="3175343" cy="3024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E9A26-FA54-49DC-8515-272EDA4B2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44501" y="2675632"/>
            <a:ext cx="3013393" cy="302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b="1" dirty="0"/>
              <a:t>MEDIAN FILTER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05" y="2588654"/>
            <a:ext cx="6064939" cy="28204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b="1" dirty="0"/>
              <a:t>SOBEL’S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2094E-19C1-4C31-9C57-BFAB069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12" y="2928275"/>
            <a:ext cx="465837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8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614" y="801827"/>
            <a:ext cx="9601196" cy="4916393"/>
          </a:xfrm>
        </p:spPr>
        <p:txBody>
          <a:bodyPr>
            <a:normAutofit/>
          </a:bodyPr>
          <a:lstStyle/>
          <a:p>
            <a:br>
              <a:rPr lang="en-US" b="1" dirty="0"/>
            </a:br>
            <a:br>
              <a:rPr lang="en-US" sz="4000" b="1" dirty="0"/>
            </a:br>
            <a:r>
              <a:rPr lang="en-US" sz="2000" dirty="0"/>
              <a:t>Language Used :</a:t>
            </a:r>
            <a:br>
              <a:rPr lang="en-US" sz="2000" dirty="0"/>
            </a:br>
            <a:r>
              <a:rPr lang="en-US" sz="2400" b="1" dirty="0"/>
              <a:t>C/ C++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000" dirty="0"/>
              <a:t>GITHUB LINK:</a:t>
            </a:r>
            <a:br>
              <a:rPr lang="en-US" sz="2400" dirty="0"/>
            </a:br>
            <a:r>
              <a:rPr lang="en-US" sz="2400" b="1" dirty="0"/>
              <a:t>https://github.com/jsureka/SPL1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66780" y="5891727"/>
            <a:ext cx="542697" cy="279400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2</a:t>
            </a:fld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EF6BE-1F12-48A2-AE9F-ED4E0FC4B504}"/>
              </a:ext>
            </a:extLst>
          </p:cNvPr>
          <p:cNvSpPr txBox="1"/>
          <p:nvPr/>
        </p:nvSpPr>
        <p:spPr>
          <a:xfrm>
            <a:off x="2919212" y="993401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Project Name :</a:t>
            </a:r>
            <a:br>
              <a:rPr lang="en-US" sz="2000" dirty="0"/>
            </a:br>
            <a:r>
              <a:rPr lang="en-US" sz="2800" b="1" dirty="0" err="1">
                <a:solidFill>
                  <a:schemeClr val="accent3"/>
                </a:solidFill>
              </a:rPr>
              <a:t>ImageX</a:t>
            </a:r>
            <a:br>
              <a:rPr lang="en-US" sz="2800" b="1" dirty="0"/>
            </a:br>
            <a:r>
              <a:rPr lang="en-US" sz="2800" b="1" dirty="0"/>
              <a:t>Image processing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62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b="1" dirty="0"/>
              <a:t>Unsharp Masking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B1B8D-FE30-447D-A7AE-39E14B87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11" y="3289495"/>
            <a:ext cx="615400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b="1" dirty="0"/>
              <a:t>Future Scopes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D6AAB-BA73-43A6-9BA7-B106E0B7260F}"/>
              </a:ext>
            </a:extLst>
          </p:cNvPr>
          <p:cNvSpPr txBox="1"/>
          <p:nvPr/>
        </p:nvSpPr>
        <p:spPr>
          <a:xfrm>
            <a:off x="1295402" y="2734962"/>
            <a:ext cx="960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Every tool is implemented as a function, these functions can be used as a  </a:t>
            </a:r>
          </a:p>
        </p:txBody>
      </p:sp>
    </p:spTree>
    <p:extLst>
      <p:ext uri="{BB962C8B-B14F-4D97-AF65-F5344CB8AC3E}">
        <p14:creationId xmlns:p14="http://schemas.microsoft.com/office/powerpoint/2010/main" val="324577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REFERENCE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50039"/>
            <a:ext cx="734809" cy="298361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05913-A67F-42AE-94E7-9A030B363E82}"/>
              </a:ext>
            </a:extLst>
          </p:cNvPr>
          <p:cNvSpPr txBox="1"/>
          <p:nvPr/>
        </p:nvSpPr>
        <p:spPr>
          <a:xfrm>
            <a:off x="880536" y="2420968"/>
            <a:ext cx="10456331" cy="2909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SG" sz="1200" i="1" u="sng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James D. Murray; William </a:t>
            </a:r>
            <a:r>
              <a:rPr lang="en-SG" sz="1200" i="1" u="sng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vanRyper</a:t>
            </a:r>
            <a:r>
              <a:rPr lang="en-SG" sz="1200" i="1" u="sng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(April 1996). </a:t>
            </a:r>
            <a:r>
              <a:rPr lang="en-SG" sz="1200" i="1" u="none" strike="noStrike" dirty="0" err="1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2"/>
              </a:rPr>
              <a:t>Encyclopedia</a:t>
            </a:r>
            <a:r>
              <a:rPr lang="en-SG" sz="1200" i="1" u="none" strike="noStrike" dirty="0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2"/>
              </a:rPr>
              <a:t> of Graphics File Formats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 (Second ed.). </a:t>
            </a:r>
            <a:r>
              <a:rPr lang="en-SG" sz="1200" i="1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3" tooltip="O'Reilly Media"/>
              </a:rPr>
              <a:t>O'Reilly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 </a:t>
            </a:r>
            <a:r>
              <a:rPr lang="en-SG" sz="1200" i="1" u="none" strike="noStrike" dirty="0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2"/>
              </a:rPr>
              <a:t>os2bmp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 </a:t>
            </a:r>
            <a:r>
              <a:rPr lang="en-SG" sz="1200" i="1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4" tooltip="ISBN (identifier)"/>
              </a:rPr>
              <a:t>ISBN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  <a:r>
              <a:rPr lang="en-SG" sz="1200" i="1" u="none" strike="noStrike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5" tooltip="Special:BookSources/1-56592-161-5"/>
              </a:rPr>
              <a:t>1-56592-161-5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 Retrieved 2014-03-07.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SG" sz="12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6"/>
              </a:rPr>
              <a:t>https://www.tutorialspoint.com/cprogramming/c_file_io.htm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20"/>
              </a:spcAft>
              <a:buFont typeface="+mj-lt"/>
              <a:buAutoNum type="arabicPeriod"/>
            </a:pP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  <a:r>
              <a:rPr lang="en-SG" sz="1200" i="1" u="sng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Foley, J. D.; Van Dam, A. (1982). </a:t>
            </a:r>
            <a:r>
              <a:rPr lang="en-SG" sz="1200" i="1" u="sng" dirty="0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7"/>
              </a:rPr>
              <a:t>Fundamentals of Interactive Computer Graphics</a:t>
            </a:r>
            <a:r>
              <a:rPr lang="en-SG" sz="1200" i="1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. Reading, MA: Addison-Wesley. </a:t>
            </a:r>
            <a:r>
              <a:rPr lang="en-SG" sz="1200" i="1" u="sng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4" tooltip="ISBN (identifier)"/>
              </a:rPr>
              <a:t>ISBN</a:t>
            </a:r>
            <a:r>
              <a:rPr lang="en-SG" sz="1200" i="1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 </a:t>
            </a:r>
            <a:r>
              <a:rPr lang="en-SG" sz="1200" i="1" u="sng" dirty="0">
                <a:solidFill>
                  <a:srgbClr val="0645A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8" tooltip="Special:BookSources/0201144689"/>
              </a:rPr>
              <a:t>0201144689</a:t>
            </a:r>
            <a:r>
              <a:rPr lang="en-SG" sz="1200" i="1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.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SG" sz="1200" i="1" u="sng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Fulton, Wayne (1997–2010). </a:t>
            </a:r>
            <a:r>
              <a:rPr lang="en-SG" sz="1200" i="1" u="none" strike="noStrike" dirty="0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9"/>
              </a:rPr>
              <a:t>"A few scanning tips, Sharpening - Unsharp Mask"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 Scantips.com. </a:t>
            </a:r>
            <a:r>
              <a:rPr lang="en-SG" sz="1200" i="1" u="none" strike="noStrike" dirty="0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0"/>
              </a:rPr>
              <a:t>Archived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 from the original on 2019-04-27. Retrieved 1 October 2019.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SG" sz="1200" i="1" u="sng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Philippe </a:t>
            </a:r>
            <a:r>
              <a:rPr lang="en-SG" sz="1200" i="1" u="sng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Cattin</a:t>
            </a:r>
            <a:r>
              <a:rPr lang="en-SG" sz="1200" i="1" u="sng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(2012-04-24). </a:t>
            </a:r>
            <a:r>
              <a:rPr lang="en-SG" sz="1200" i="1" u="none" strike="noStrike" dirty="0">
                <a:solidFill>
                  <a:srgbClr val="3366B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  <a:hlinkClick r:id="rId11"/>
              </a:rPr>
              <a:t>"Image Restoration: Introduction to Signal and Image Processing"</a:t>
            </a:r>
            <a:r>
              <a:rPr lang="en-SG" sz="120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. MIAC, University of Basel. Retrieved 11 October 2013.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SG" sz="12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Digital Image Processing 4th Edition by Rafael Gonzalez (Author), Richard Woods (Author)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SG" sz="12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Image Processing in C by Dwayne Philips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SG" sz="12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Campbell, Alastair. The Designer's Lexicon. ©2000 Chronicle, San Francisco.</a:t>
            </a:r>
            <a:endParaRPr lang="en-SG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PROJECT 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68031"/>
            <a:ext cx="9601196" cy="3318936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cs typeface="Arial" panose="020B0604020202020204" pitchFamily="34" charset="0"/>
              </a:rPr>
              <a:t>Wanted to explore the image manipulation side of the technology field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  <a:cs typeface="Arial" panose="020B0604020202020204" pitchFamily="34" charset="0"/>
              </a:rPr>
              <a:t> Want to work on a bigger project which will require rigorous work on image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79658" y="5878847"/>
            <a:ext cx="542697" cy="279400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5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8087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918" y="2454702"/>
            <a:ext cx="9601196" cy="3398388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Deliver a fully functional software with interactive user interface</a:t>
            </a:r>
            <a:endParaRPr lang="en-SG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Edit any 24-bit bitmap image</a:t>
            </a:r>
            <a:endParaRPr lang="en-SG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Apply eight image processing algorithms to an image </a:t>
            </a:r>
            <a:endParaRPr lang="en-SG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S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Save an edited image for future purposes</a:t>
            </a:r>
            <a:endParaRPr lang="en-SG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05417" y="5853090"/>
            <a:ext cx="542697" cy="279400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367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14012"/>
            <a:ext cx="9601196" cy="1303867"/>
          </a:xfrm>
        </p:spPr>
        <p:txBody>
          <a:bodyPr>
            <a:normAutofit/>
          </a:bodyPr>
          <a:lstStyle/>
          <a:p>
            <a:r>
              <a:rPr lang="en-US" sz="2800" b="1" dirty="0"/>
              <a:t>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5916" y="2562981"/>
            <a:ext cx="7078970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Edge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Grey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Smoothing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Brightening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z="3600" smtClean="0"/>
              <a:t>5</a:t>
            </a:fld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90CC7-8319-418D-9DDE-B4627D960D9F}"/>
              </a:ext>
            </a:extLst>
          </p:cNvPr>
          <p:cNvSpPr txBox="1"/>
          <p:nvPr/>
        </p:nvSpPr>
        <p:spPr>
          <a:xfrm>
            <a:off x="6096000" y="2562981"/>
            <a:ext cx="34681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Blurring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Noise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Halftoning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800" dirty="0"/>
              <a:t>Sharpening</a:t>
            </a:r>
          </a:p>
        </p:txBody>
      </p:sp>
    </p:spTree>
    <p:extLst>
      <p:ext uri="{BB962C8B-B14F-4D97-AF65-F5344CB8AC3E}">
        <p14:creationId xmlns:p14="http://schemas.microsoft.com/office/powerpoint/2010/main" val="342572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 Screen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z="3600" smtClean="0"/>
              <a:t>6</a:t>
            </a:fld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running the software, it will ask</a:t>
            </a:r>
          </a:p>
          <a:p>
            <a:pPr marL="0" indent="0">
              <a:buNone/>
            </a:pPr>
            <a:r>
              <a:rPr lang="en-US" dirty="0"/>
              <a:t>to input a image, after clicking, it will take </a:t>
            </a:r>
          </a:p>
          <a:p>
            <a:pPr marL="0" indent="0">
              <a:buNone/>
            </a:pPr>
            <a:r>
              <a:rPr lang="en-US" dirty="0"/>
              <a:t>the user to the command prompt for </a:t>
            </a:r>
          </a:p>
          <a:p>
            <a:pPr marL="0" indent="0">
              <a:buNone/>
            </a:pPr>
            <a:r>
              <a:rPr lang="en-US" dirty="0"/>
              <a:t>input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C2229-8E8B-48C6-8E4F-BA54BB0A5C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76086" y="2764206"/>
            <a:ext cx="4434093" cy="249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2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READING AN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93" y="2449961"/>
            <a:ext cx="3703481" cy="35553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0674" y="5865602"/>
            <a:ext cx="542697" cy="279400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7</a:t>
            </a:fld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the baboon.bmp image as input </a:t>
            </a:r>
          </a:p>
          <a:p>
            <a:r>
              <a:rPr lang="en-US" dirty="0"/>
              <a:t>Reading header info</a:t>
            </a:r>
          </a:p>
          <a:p>
            <a:r>
              <a:rPr lang="en-US" dirty="0"/>
              <a:t>Reading pixel data</a:t>
            </a:r>
          </a:p>
          <a:p>
            <a:r>
              <a:rPr lang="en-US" dirty="0"/>
              <a:t>Storing the data in structure variables</a:t>
            </a:r>
          </a:p>
        </p:txBody>
      </p:sp>
    </p:spTree>
    <p:extLst>
      <p:ext uri="{BB962C8B-B14F-4D97-AF65-F5344CB8AC3E}">
        <p14:creationId xmlns:p14="http://schemas.microsoft.com/office/powerpoint/2010/main" val="6063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WRITING THE PROCESSED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89" y="2398978"/>
            <a:ext cx="3578182" cy="343505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026" y="5924281"/>
            <a:ext cx="542697" cy="285482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8</a:t>
            </a:fld>
            <a:endParaRPr lang="en-US" sz="2400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4B08EBE2-DCF9-4CA2-8FDB-56A7C17D4423}"/>
              </a:ext>
            </a:extLst>
          </p:cNvPr>
          <p:cNvSpPr txBox="1">
            <a:spLocks/>
          </p:cNvSpPr>
          <p:nvPr/>
        </p:nvSpPr>
        <p:spPr>
          <a:xfrm>
            <a:off x="1357184" y="2563510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Opening a new file in writing mode</a:t>
            </a:r>
          </a:p>
          <a:p>
            <a:r>
              <a:rPr lang="en-US" dirty="0"/>
              <a:t>Writing header info</a:t>
            </a:r>
          </a:p>
          <a:p>
            <a:r>
              <a:rPr lang="en-US" dirty="0"/>
              <a:t>Writing the modified pixel data</a:t>
            </a:r>
          </a:p>
          <a:p>
            <a:r>
              <a:rPr lang="en-US" dirty="0"/>
              <a:t>Closing the file</a:t>
            </a:r>
          </a:p>
        </p:txBody>
      </p:sp>
    </p:spTree>
    <p:extLst>
      <p:ext uri="{BB962C8B-B14F-4D97-AF65-F5344CB8AC3E}">
        <p14:creationId xmlns:p14="http://schemas.microsoft.com/office/powerpoint/2010/main" val="39032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RESULTS OF THE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82690" y="5904606"/>
            <a:ext cx="542697" cy="279400"/>
          </a:xfrm>
        </p:spPr>
        <p:txBody>
          <a:bodyPr/>
          <a:lstStyle/>
          <a:p>
            <a:fld id="{5D84065D-F351-4B03-BD91-D8A6B8D4B362}" type="slidenum">
              <a:rPr lang="en-US" sz="36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77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599</TotalTime>
  <Words>452</Words>
  <Application>Microsoft Office PowerPoint</Application>
  <PresentationFormat>Widescreen</PresentationFormat>
  <Paragraphs>91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Garamond</vt:lpstr>
      <vt:lpstr>Times New Roman</vt:lpstr>
      <vt:lpstr>Wingdings</vt:lpstr>
      <vt:lpstr>Organic</vt:lpstr>
      <vt:lpstr>SOFTWARE PROJECT LAB -1 </vt:lpstr>
      <vt:lpstr>  Language Used : C/ C++  GITHUB LINK: https://github.com/jsureka/SPL1</vt:lpstr>
      <vt:lpstr>PROJECT MOTIVATION </vt:lpstr>
      <vt:lpstr>PROJECT OBJECTIVES</vt:lpstr>
      <vt:lpstr>TOOLS</vt:lpstr>
      <vt:lpstr>Home Screen</vt:lpstr>
      <vt:lpstr>READING AN IMAGE</vt:lpstr>
      <vt:lpstr>WRITING THE PROCESSED IMAGE</vt:lpstr>
      <vt:lpstr>RESULTS OF THE TOOLS</vt:lpstr>
      <vt:lpstr>EDGE DETECTION</vt:lpstr>
      <vt:lpstr>GREY SCALING</vt:lpstr>
      <vt:lpstr>SMOOTHING</vt:lpstr>
      <vt:lpstr>BRIGHTENING</vt:lpstr>
      <vt:lpstr>BLURRING</vt:lpstr>
      <vt:lpstr>NOISE GENERATION</vt:lpstr>
      <vt:lpstr>HALFTONING</vt:lpstr>
      <vt:lpstr>SHARPENING</vt:lpstr>
      <vt:lpstr>MEDIAN FILTER</vt:lpstr>
      <vt:lpstr>SOBEL’S OPERATOR</vt:lpstr>
      <vt:lpstr>Unsharp Masking</vt:lpstr>
      <vt:lpstr>Future Scopes</vt:lpstr>
      <vt:lpstr>REFERENCE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LAB -1</dc:title>
  <dc:creator>Jitesh Sureka</dc:creator>
  <cp:lastModifiedBy>Jitesh Sureka</cp:lastModifiedBy>
  <cp:revision>20</cp:revision>
  <dcterms:created xsi:type="dcterms:W3CDTF">2020-03-11T01:32:16Z</dcterms:created>
  <dcterms:modified xsi:type="dcterms:W3CDTF">2021-08-26T19:02:33Z</dcterms:modified>
</cp:coreProperties>
</file>